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8" r:id="rId2"/>
    <p:sldId id="259" r:id="rId3"/>
    <p:sldId id="260" r:id="rId4"/>
    <p:sldId id="261" r:id="rId5"/>
    <p:sldId id="262"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217E38-B5DC-422A-8769-386958539881}" v="9" dt="2021-12-08T16:33:20.465"/>
    <p1510:client id="{6654E38E-F1FA-4220-AED7-6D7F15F6EE94}" v="54" dt="2021-12-08T16:43:36.2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iti Jain" userId="S::jain.adit@northeastern.edu::1bf4d1ef-43e0-4dc0-90d8-c09ffea94177" providerId="AD" clId="Web-{08217E38-B5DC-422A-8769-386958539881}"/>
    <pc:docChg chg="modSld">
      <pc:chgData name="Aditi Jain" userId="S::jain.adit@northeastern.edu::1bf4d1ef-43e0-4dc0-90d8-c09ffea94177" providerId="AD" clId="Web-{08217E38-B5DC-422A-8769-386958539881}" dt="2021-12-08T16:33:20.465" v="8" actId="20577"/>
      <pc:docMkLst>
        <pc:docMk/>
      </pc:docMkLst>
      <pc:sldChg chg="modSp">
        <pc:chgData name="Aditi Jain" userId="S::jain.adit@northeastern.edu::1bf4d1ef-43e0-4dc0-90d8-c09ffea94177" providerId="AD" clId="Web-{08217E38-B5DC-422A-8769-386958539881}" dt="2021-12-08T16:33:20.465" v="8" actId="20577"/>
        <pc:sldMkLst>
          <pc:docMk/>
          <pc:sldMk cId="2912544916" sldId="261"/>
        </pc:sldMkLst>
        <pc:spChg chg="mod">
          <ac:chgData name="Aditi Jain" userId="S::jain.adit@northeastern.edu::1bf4d1ef-43e0-4dc0-90d8-c09ffea94177" providerId="AD" clId="Web-{08217E38-B5DC-422A-8769-386958539881}" dt="2021-12-08T16:33:20.465" v="8" actId="20577"/>
          <ac:spMkLst>
            <pc:docMk/>
            <pc:sldMk cId="2912544916" sldId="261"/>
            <ac:spMk id="3" creationId="{00000000-0000-0000-0000-000000000000}"/>
          </ac:spMkLst>
        </pc:spChg>
      </pc:sldChg>
    </pc:docChg>
  </pc:docChgLst>
  <pc:docChgLst>
    <pc:chgData name="Anjali Sajeevan" userId="S::sajeevan.a@northeastern.edu::0a492a24-abad-4f11-b215-303fbc65b4a9" providerId="AD" clId="Web-{6654E38E-F1FA-4220-AED7-6D7F15F6EE94}"/>
    <pc:docChg chg="modSld">
      <pc:chgData name="Anjali Sajeevan" userId="S::sajeevan.a@northeastern.edu::0a492a24-abad-4f11-b215-303fbc65b4a9" providerId="AD" clId="Web-{6654E38E-F1FA-4220-AED7-6D7F15F6EE94}" dt="2021-12-08T16:43:36.224" v="56" actId="20577"/>
      <pc:docMkLst>
        <pc:docMk/>
      </pc:docMkLst>
      <pc:sldChg chg="modSp">
        <pc:chgData name="Anjali Sajeevan" userId="S::sajeevan.a@northeastern.edu::0a492a24-abad-4f11-b215-303fbc65b4a9" providerId="AD" clId="Web-{6654E38E-F1FA-4220-AED7-6D7F15F6EE94}" dt="2021-12-08T16:43:36.224" v="56" actId="20577"/>
        <pc:sldMkLst>
          <pc:docMk/>
          <pc:sldMk cId="2912544916" sldId="261"/>
        </pc:sldMkLst>
        <pc:spChg chg="mod">
          <ac:chgData name="Anjali Sajeevan" userId="S::sajeevan.a@northeastern.edu::0a492a24-abad-4f11-b215-303fbc65b4a9" providerId="AD" clId="Web-{6654E38E-F1FA-4220-AED7-6D7F15F6EE94}" dt="2021-12-08T16:43:36.224" v="56" actId="20577"/>
          <ac:spMkLst>
            <pc:docMk/>
            <pc:sldMk cId="2912544916" sldId="261"/>
            <ac:spMk id="3" creationId="{00000000-0000-0000-0000-000000000000}"/>
          </ac:spMkLst>
        </pc:spChg>
      </pc:sldChg>
      <pc:sldChg chg="modSp">
        <pc:chgData name="Anjali Sajeevan" userId="S::sajeevan.a@northeastern.edu::0a492a24-abad-4f11-b215-303fbc65b4a9" providerId="AD" clId="Web-{6654E38E-F1FA-4220-AED7-6D7F15F6EE94}" dt="2021-12-08T16:41:49.596" v="51" actId="1076"/>
        <pc:sldMkLst>
          <pc:docMk/>
          <pc:sldMk cId="216972813" sldId="262"/>
        </pc:sldMkLst>
        <pc:picChg chg="mod">
          <ac:chgData name="Anjali Sajeevan" userId="S::sajeevan.a@northeastern.edu::0a492a24-abad-4f11-b215-303fbc65b4a9" providerId="AD" clId="Web-{6654E38E-F1FA-4220-AED7-6D7F15F6EE94}" dt="2021-12-08T16:41:49.596" v="51" actId="1076"/>
          <ac:picMkLst>
            <pc:docMk/>
            <pc:sldMk cId="216972813" sldId="262"/>
            <ac:picMk id="16" creationId="{440A7344-27BC-EA4D-B7B0-5620780D2EDA}"/>
          </ac:picMkLst>
        </pc:picChg>
      </pc:sldChg>
    </pc:docChg>
  </pc:docChgLst>
</pc:chgInfo>
</file>

<file path=ppt/media/image1.pn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20BB3-3CCB-4FE5-991B-82F6BCB48AF3}" type="datetimeFigureOut">
              <a:rPr lang="en-US" smtClean="0"/>
              <a:t>12/8/2021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46DE6-3336-457D-A091-FA20AC1C536E}" type="slidenum">
              <a:rPr lang="en-US" smtClean="0"/>
              <a:t>‹#›</a:t>
            </a:fld>
            <a:endParaRPr lang="en-US"/>
          </a:p>
        </p:txBody>
      </p:sp>
    </p:spTree>
    <p:extLst>
      <p:ext uri="{BB962C8B-B14F-4D97-AF65-F5344CB8AC3E}">
        <p14:creationId xmlns:p14="http://schemas.microsoft.com/office/powerpoint/2010/main" val="15576161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391AB-F383-4237-A071-AD1C6E9246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6636DA-4FDE-4B32-8CCE-37EFA3E757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F87932-8FF0-4DF1-A776-9A3CE37618A7}"/>
              </a:ext>
            </a:extLst>
          </p:cNvPr>
          <p:cNvSpPr>
            <a:spLocks noGrp="1"/>
          </p:cNvSpPr>
          <p:nvPr>
            <p:ph type="dt" sz="half" idx="10"/>
          </p:nvPr>
        </p:nvSpPr>
        <p:spPr/>
        <p:txBody>
          <a:bodyPr/>
          <a:lstStyle/>
          <a:p>
            <a:fld id="{5D6495F3-B757-4FAF-98AA-EDA7D1485485}" type="datetimeFigureOut">
              <a:rPr lang="en-US" smtClean="0"/>
              <a:t>12/8/2021</a:t>
            </a:fld>
            <a:endParaRPr lang="en-US"/>
          </a:p>
        </p:txBody>
      </p:sp>
      <p:sp>
        <p:nvSpPr>
          <p:cNvPr id="5" name="Footer Placeholder 4">
            <a:extLst>
              <a:ext uri="{FF2B5EF4-FFF2-40B4-BE49-F238E27FC236}">
                <a16:creationId xmlns:a16="http://schemas.microsoft.com/office/drawing/2014/main" id="{5F38FAB8-C9F1-4DBB-B355-D8DEE37065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490E3-D8E8-4766-9104-14009BF5636F}"/>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456901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B8678-553E-4A5B-8CFE-5DB358BDF3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43AF303-1F73-4575-83E6-561589F163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36EC56-7DCF-400D-A871-C26291EB10AD}"/>
              </a:ext>
            </a:extLst>
          </p:cNvPr>
          <p:cNvSpPr>
            <a:spLocks noGrp="1"/>
          </p:cNvSpPr>
          <p:nvPr>
            <p:ph type="dt" sz="half" idx="10"/>
          </p:nvPr>
        </p:nvSpPr>
        <p:spPr/>
        <p:txBody>
          <a:bodyPr/>
          <a:lstStyle/>
          <a:p>
            <a:fld id="{5D6495F3-B757-4FAF-98AA-EDA7D1485485}" type="datetimeFigureOut">
              <a:rPr lang="en-US" smtClean="0"/>
              <a:t>12/8/2021</a:t>
            </a:fld>
            <a:endParaRPr lang="en-US"/>
          </a:p>
        </p:txBody>
      </p:sp>
      <p:sp>
        <p:nvSpPr>
          <p:cNvPr id="5" name="Footer Placeholder 4">
            <a:extLst>
              <a:ext uri="{FF2B5EF4-FFF2-40B4-BE49-F238E27FC236}">
                <a16:creationId xmlns:a16="http://schemas.microsoft.com/office/drawing/2014/main" id="{17FFAC5B-7C77-4F8C-ADB0-8D208A2EB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2F48AF-AB8F-4DD2-BC77-7E2F42AD3B87}"/>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187317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0ED820-BFE6-41B5-8064-984037A999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CA27FEA-5359-474A-B4F8-FF510DD7489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4DD33D-563C-4B8C-B8C1-625FF5C5B85D}"/>
              </a:ext>
            </a:extLst>
          </p:cNvPr>
          <p:cNvSpPr>
            <a:spLocks noGrp="1"/>
          </p:cNvSpPr>
          <p:nvPr>
            <p:ph type="dt" sz="half" idx="10"/>
          </p:nvPr>
        </p:nvSpPr>
        <p:spPr/>
        <p:txBody>
          <a:bodyPr/>
          <a:lstStyle/>
          <a:p>
            <a:fld id="{5D6495F3-B757-4FAF-98AA-EDA7D1485485}" type="datetimeFigureOut">
              <a:rPr lang="en-US" smtClean="0"/>
              <a:t>12/8/2021</a:t>
            </a:fld>
            <a:endParaRPr lang="en-US"/>
          </a:p>
        </p:txBody>
      </p:sp>
      <p:sp>
        <p:nvSpPr>
          <p:cNvPr id="5" name="Footer Placeholder 4">
            <a:extLst>
              <a:ext uri="{FF2B5EF4-FFF2-40B4-BE49-F238E27FC236}">
                <a16:creationId xmlns:a16="http://schemas.microsoft.com/office/drawing/2014/main" id="{40471877-89FD-46BE-832F-C5660A5567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6E675F-CC4D-48CF-90C8-53829EE08B8C}"/>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2454621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BC967-18DB-4664-9B4D-06177FB946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DF7174-64B4-4D8F-BF44-3DD1F66CAD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CD83D3-86C4-482F-A2DC-B4C55DBF3F7A}"/>
              </a:ext>
            </a:extLst>
          </p:cNvPr>
          <p:cNvSpPr>
            <a:spLocks noGrp="1"/>
          </p:cNvSpPr>
          <p:nvPr>
            <p:ph type="dt" sz="half" idx="10"/>
          </p:nvPr>
        </p:nvSpPr>
        <p:spPr/>
        <p:txBody>
          <a:bodyPr/>
          <a:lstStyle/>
          <a:p>
            <a:fld id="{5D6495F3-B757-4FAF-98AA-EDA7D1485485}" type="datetimeFigureOut">
              <a:rPr lang="en-US" smtClean="0"/>
              <a:t>12/8/2021</a:t>
            </a:fld>
            <a:endParaRPr lang="en-US"/>
          </a:p>
        </p:txBody>
      </p:sp>
      <p:sp>
        <p:nvSpPr>
          <p:cNvPr id="5" name="Footer Placeholder 4">
            <a:extLst>
              <a:ext uri="{FF2B5EF4-FFF2-40B4-BE49-F238E27FC236}">
                <a16:creationId xmlns:a16="http://schemas.microsoft.com/office/drawing/2014/main" id="{DCF05BE2-6C23-4CB4-A63E-457E635BF2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097965-24FE-4C07-BE16-69AE439950EF}"/>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275768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3394D-04EF-440C-B08B-114464B315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EBE3F6-F021-4D6B-8B0D-EF74D7461F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96233C-6806-4593-91C0-CF4ECD84A601}"/>
              </a:ext>
            </a:extLst>
          </p:cNvPr>
          <p:cNvSpPr>
            <a:spLocks noGrp="1"/>
          </p:cNvSpPr>
          <p:nvPr>
            <p:ph type="dt" sz="half" idx="10"/>
          </p:nvPr>
        </p:nvSpPr>
        <p:spPr/>
        <p:txBody>
          <a:bodyPr/>
          <a:lstStyle/>
          <a:p>
            <a:fld id="{5D6495F3-B757-4FAF-98AA-EDA7D1485485}" type="datetimeFigureOut">
              <a:rPr lang="en-US" smtClean="0"/>
              <a:t>12/8/2021</a:t>
            </a:fld>
            <a:endParaRPr lang="en-US"/>
          </a:p>
        </p:txBody>
      </p:sp>
      <p:sp>
        <p:nvSpPr>
          <p:cNvPr id="5" name="Footer Placeholder 4">
            <a:extLst>
              <a:ext uri="{FF2B5EF4-FFF2-40B4-BE49-F238E27FC236}">
                <a16:creationId xmlns:a16="http://schemas.microsoft.com/office/drawing/2014/main" id="{963A761E-2D3A-4397-A82C-2F3B981DE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297E71-B59F-4260-B01B-2B7CEB0896B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639326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4DFCB-DD40-4637-9CAB-2BAF24231C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94065F-4B44-4622-98EE-166F936489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AF1249-B890-4466-9E24-84A2490700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0FA9B4-D282-452F-B78A-FF5873ACF45A}"/>
              </a:ext>
            </a:extLst>
          </p:cNvPr>
          <p:cNvSpPr>
            <a:spLocks noGrp="1"/>
          </p:cNvSpPr>
          <p:nvPr>
            <p:ph type="dt" sz="half" idx="10"/>
          </p:nvPr>
        </p:nvSpPr>
        <p:spPr/>
        <p:txBody>
          <a:bodyPr/>
          <a:lstStyle/>
          <a:p>
            <a:fld id="{5D6495F3-B757-4FAF-98AA-EDA7D1485485}" type="datetimeFigureOut">
              <a:rPr lang="en-US" smtClean="0"/>
              <a:t>12/8/2021</a:t>
            </a:fld>
            <a:endParaRPr lang="en-US"/>
          </a:p>
        </p:txBody>
      </p:sp>
      <p:sp>
        <p:nvSpPr>
          <p:cNvPr id="6" name="Footer Placeholder 5">
            <a:extLst>
              <a:ext uri="{FF2B5EF4-FFF2-40B4-BE49-F238E27FC236}">
                <a16:creationId xmlns:a16="http://schemas.microsoft.com/office/drawing/2014/main" id="{6E9B0F13-A139-4B66-9544-16480800F6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8791D0-EC30-4D8C-8764-475D8DB34F19}"/>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081502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3AA7D-15D2-4D5F-B1C4-501073416DE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5E80A0E-25B9-4E8E-8B0D-201E1C5640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89B111-0CA0-47CD-9F0B-DBCBA3AE3C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0E02D-3176-4B85-ACB6-721F268274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7D9317-BBE1-4F36-82FE-E348F6F18A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37DDCB-69F8-49FA-A111-C8AB271389E7}"/>
              </a:ext>
            </a:extLst>
          </p:cNvPr>
          <p:cNvSpPr>
            <a:spLocks noGrp="1"/>
          </p:cNvSpPr>
          <p:nvPr>
            <p:ph type="dt" sz="half" idx="10"/>
          </p:nvPr>
        </p:nvSpPr>
        <p:spPr/>
        <p:txBody>
          <a:bodyPr/>
          <a:lstStyle/>
          <a:p>
            <a:fld id="{5D6495F3-B757-4FAF-98AA-EDA7D1485485}" type="datetimeFigureOut">
              <a:rPr lang="en-US" smtClean="0"/>
              <a:t>12/8/2021</a:t>
            </a:fld>
            <a:endParaRPr lang="en-US"/>
          </a:p>
        </p:txBody>
      </p:sp>
      <p:sp>
        <p:nvSpPr>
          <p:cNvPr id="8" name="Footer Placeholder 7">
            <a:extLst>
              <a:ext uri="{FF2B5EF4-FFF2-40B4-BE49-F238E27FC236}">
                <a16:creationId xmlns:a16="http://schemas.microsoft.com/office/drawing/2014/main" id="{4A18B0CD-1F68-412E-9232-F267114CA7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9B21FC-12CC-472D-BC38-EF413158CC5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894143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F51AB-8384-4E67-914C-B39484AD233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0909660-3861-4545-BF68-9ED039B5D0F0}"/>
              </a:ext>
            </a:extLst>
          </p:cNvPr>
          <p:cNvSpPr>
            <a:spLocks noGrp="1"/>
          </p:cNvSpPr>
          <p:nvPr>
            <p:ph type="dt" sz="half" idx="10"/>
          </p:nvPr>
        </p:nvSpPr>
        <p:spPr/>
        <p:txBody>
          <a:bodyPr/>
          <a:lstStyle/>
          <a:p>
            <a:fld id="{5D6495F3-B757-4FAF-98AA-EDA7D1485485}" type="datetimeFigureOut">
              <a:rPr lang="en-US" smtClean="0"/>
              <a:t>12/8/2021</a:t>
            </a:fld>
            <a:endParaRPr lang="en-US"/>
          </a:p>
        </p:txBody>
      </p:sp>
      <p:sp>
        <p:nvSpPr>
          <p:cNvPr id="4" name="Footer Placeholder 3">
            <a:extLst>
              <a:ext uri="{FF2B5EF4-FFF2-40B4-BE49-F238E27FC236}">
                <a16:creationId xmlns:a16="http://schemas.microsoft.com/office/drawing/2014/main" id="{FDDD5392-AC3A-4EAF-ADE6-B6CF4B50AC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679880-BF48-4F4D-B8B3-4E99FC415FF9}"/>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351489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F98E25-CF37-4F73-9E22-210238167867}"/>
              </a:ext>
            </a:extLst>
          </p:cNvPr>
          <p:cNvSpPr>
            <a:spLocks noGrp="1"/>
          </p:cNvSpPr>
          <p:nvPr>
            <p:ph type="dt" sz="half" idx="10"/>
          </p:nvPr>
        </p:nvSpPr>
        <p:spPr/>
        <p:txBody>
          <a:bodyPr/>
          <a:lstStyle/>
          <a:p>
            <a:fld id="{5D6495F3-B757-4FAF-98AA-EDA7D1485485}" type="datetimeFigureOut">
              <a:rPr lang="en-US" smtClean="0"/>
              <a:t>12/8/2021</a:t>
            </a:fld>
            <a:endParaRPr lang="en-US"/>
          </a:p>
        </p:txBody>
      </p:sp>
      <p:sp>
        <p:nvSpPr>
          <p:cNvPr id="3" name="Footer Placeholder 2">
            <a:extLst>
              <a:ext uri="{FF2B5EF4-FFF2-40B4-BE49-F238E27FC236}">
                <a16:creationId xmlns:a16="http://schemas.microsoft.com/office/drawing/2014/main" id="{89D7A0E1-38AB-4FDA-8EC1-2D7617909C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8A8E424-5A91-4557-9ADF-4A9422A0690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497802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BB935-0427-44CC-A384-333EAD8317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B9DCF6-55CF-43EE-B135-BFC4B4D403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337538E-A112-4E8F-A445-1A06B0C353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30D413-9505-4ED8-BFF1-5141BE9EE3C4}"/>
              </a:ext>
            </a:extLst>
          </p:cNvPr>
          <p:cNvSpPr>
            <a:spLocks noGrp="1"/>
          </p:cNvSpPr>
          <p:nvPr>
            <p:ph type="dt" sz="half" idx="10"/>
          </p:nvPr>
        </p:nvSpPr>
        <p:spPr/>
        <p:txBody>
          <a:bodyPr/>
          <a:lstStyle/>
          <a:p>
            <a:fld id="{5D6495F3-B757-4FAF-98AA-EDA7D1485485}" type="datetimeFigureOut">
              <a:rPr lang="en-US" smtClean="0"/>
              <a:t>12/8/2021</a:t>
            </a:fld>
            <a:endParaRPr lang="en-US"/>
          </a:p>
        </p:txBody>
      </p:sp>
      <p:sp>
        <p:nvSpPr>
          <p:cNvPr id="6" name="Footer Placeholder 5">
            <a:extLst>
              <a:ext uri="{FF2B5EF4-FFF2-40B4-BE49-F238E27FC236}">
                <a16:creationId xmlns:a16="http://schemas.microsoft.com/office/drawing/2014/main" id="{F60815B0-4528-4FA2-8472-8F19C0F165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C9FCEF-4406-4552-BFE4-6DA3761357F2}"/>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754063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CE22C-69D4-49EC-8858-787B3C67B0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6A4341-3C0B-4025-AE17-8F0F8FABF5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EF5FF01-E0B6-419C-ABCC-70844E4EAC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501218-FFD7-4F25-B220-F5DE5F70693C}"/>
              </a:ext>
            </a:extLst>
          </p:cNvPr>
          <p:cNvSpPr>
            <a:spLocks noGrp="1"/>
          </p:cNvSpPr>
          <p:nvPr>
            <p:ph type="dt" sz="half" idx="10"/>
          </p:nvPr>
        </p:nvSpPr>
        <p:spPr/>
        <p:txBody>
          <a:bodyPr/>
          <a:lstStyle/>
          <a:p>
            <a:fld id="{5D6495F3-B757-4FAF-98AA-EDA7D1485485}" type="datetimeFigureOut">
              <a:rPr lang="en-US" smtClean="0"/>
              <a:t>12/8/2021</a:t>
            </a:fld>
            <a:endParaRPr lang="en-US"/>
          </a:p>
        </p:txBody>
      </p:sp>
      <p:sp>
        <p:nvSpPr>
          <p:cNvPr id="6" name="Footer Placeholder 5">
            <a:extLst>
              <a:ext uri="{FF2B5EF4-FFF2-40B4-BE49-F238E27FC236}">
                <a16:creationId xmlns:a16="http://schemas.microsoft.com/office/drawing/2014/main" id="{9687CBFB-34A6-49D8-A1D2-45DF38876E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2726A4-D33A-486A-B120-648AF3D8BA76}"/>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2644743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07C8C3-4165-4353-ABF2-492454AF91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89AA46A-3C66-4E4A-9907-225E50ABB7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7F8214-A11A-4309-9D51-44F35987D1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6495F3-B757-4FAF-98AA-EDA7D1485485}" type="datetimeFigureOut">
              <a:rPr lang="en-US" smtClean="0"/>
              <a:t>12/8/2021</a:t>
            </a:fld>
            <a:endParaRPr lang="en-US"/>
          </a:p>
        </p:txBody>
      </p:sp>
      <p:sp>
        <p:nvSpPr>
          <p:cNvPr id="5" name="Footer Placeholder 4">
            <a:extLst>
              <a:ext uri="{FF2B5EF4-FFF2-40B4-BE49-F238E27FC236}">
                <a16:creationId xmlns:a16="http://schemas.microsoft.com/office/drawing/2014/main" id="{D6A334EB-8260-4F13-9553-5A8593D9DC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0C1EF96-E028-4E68-864E-9B77CF9F25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1939C1-24D7-49E9-A58A-7960365209F5}" type="slidenum">
              <a:rPr lang="en-US" smtClean="0"/>
              <a:t>‹#›</a:t>
            </a:fld>
            <a:endParaRPr lang="en-US"/>
          </a:p>
        </p:txBody>
      </p:sp>
    </p:spTree>
    <p:extLst>
      <p:ext uri="{BB962C8B-B14F-4D97-AF65-F5344CB8AC3E}">
        <p14:creationId xmlns:p14="http://schemas.microsoft.com/office/powerpoint/2010/main" val="1498526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56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6429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15" name="Freeform: Shape 14">
            <a:extLst>
              <a:ext uri="{FF2B5EF4-FFF2-40B4-BE49-F238E27FC236}">
                <a16:creationId xmlns:a16="http://schemas.microsoft.com/office/drawing/2014/main" id="{8CF5E676-CA04-4CED-9F1E-5026ED66E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782347" cy="2943932"/>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7" name="Freeform: Shape 16">
            <a:extLst>
              <a:ext uri="{FF2B5EF4-FFF2-40B4-BE49-F238E27FC236}">
                <a16:creationId xmlns:a16="http://schemas.microsoft.com/office/drawing/2014/main" id="{6BA9E676-A8FC-4C2F-8D78-C13ED8ABD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782347" cy="2943932"/>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9" name="Freeform: Shape 18">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5207" y="4529611"/>
            <a:ext cx="2426793" cy="232838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Freeform: Shape 20">
            <a:extLst>
              <a:ext uri="{FF2B5EF4-FFF2-40B4-BE49-F238E27FC236}">
                <a16:creationId xmlns:a16="http://schemas.microsoft.com/office/drawing/2014/main" id="{EECD79B5-5FC5-495F-BFD6-346C16E78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5207" y="4529611"/>
            <a:ext cx="2426793" cy="232838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Rectangle 22">
            <a:extLst>
              <a:ext uri="{FF2B5EF4-FFF2-40B4-BE49-F238E27FC236}">
                <a16:creationId xmlns:a16="http://schemas.microsoft.com/office/drawing/2014/main" id="{2C1D3151-5F97-4860-B56C-C98BD62CC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21898" y="819446"/>
            <a:ext cx="8751370" cy="5402463"/>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2D9D048-3063-435A-8C23-26C1907E9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21898" y="819446"/>
            <a:ext cx="8751370" cy="5402463"/>
          </a:xfrm>
          <a:prstGeom prst="rect">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DE96824-E506-4448-8704-5EC7BF7BC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20315" y="727769"/>
            <a:ext cx="8751370" cy="5402463"/>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9446" y="4786746"/>
            <a:ext cx="620727" cy="620727"/>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Oval 30">
            <a:extLst>
              <a:ext uri="{FF2B5EF4-FFF2-40B4-BE49-F238E27FC236}">
                <a16:creationId xmlns:a16="http://schemas.microsoft.com/office/drawing/2014/main" id="{B6C541AE-9B02-44C0-B8C6-B2DEA7ED3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9446" y="4786746"/>
            <a:ext cx="620727" cy="620727"/>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Picture 4" descr="Logo&#10;&#10;Description automatically generated with low confidence">
            <a:extLst>
              <a:ext uri="{FF2B5EF4-FFF2-40B4-BE49-F238E27FC236}">
                <a16:creationId xmlns:a16="http://schemas.microsoft.com/office/drawing/2014/main" id="{3920E756-9D37-B74C-B3E2-185761C39E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8757" y="819445"/>
            <a:ext cx="4612355" cy="4187984"/>
          </a:xfrm>
          <a:prstGeom prst="rect">
            <a:avLst/>
          </a:prstGeom>
        </p:spPr>
      </p:pic>
      <p:sp>
        <p:nvSpPr>
          <p:cNvPr id="2" name="TextBox 1">
            <a:extLst>
              <a:ext uri="{FF2B5EF4-FFF2-40B4-BE49-F238E27FC236}">
                <a16:creationId xmlns:a16="http://schemas.microsoft.com/office/drawing/2014/main" id="{755540EE-526A-D242-A4EA-C3DCFDC767EE}"/>
              </a:ext>
            </a:extLst>
          </p:cNvPr>
          <p:cNvSpPr txBox="1"/>
          <p:nvPr/>
        </p:nvSpPr>
        <p:spPr>
          <a:xfrm>
            <a:off x="6980663" y="4438185"/>
            <a:ext cx="3592605" cy="1477328"/>
          </a:xfrm>
          <a:prstGeom prst="rect">
            <a:avLst/>
          </a:prstGeom>
          <a:noFill/>
        </p:spPr>
        <p:txBody>
          <a:bodyPr wrap="square" rtlCol="0">
            <a:spAutoFit/>
          </a:bodyPr>
          <a:lstStyle/>
          <a:p>
            <a:pPr marL="285750" indent="-285750">
              <a:buFont typeface="Arial" panose="020B0604020202020204" pitchFamily="34" charset="0"/>
              <a:buChar char="•"/>
            </a:pPr>
            <a:r>
              <a:rPr lang="en-US">
                <a:solidFill>
                  <a:schemeClr val="bg1">
                    <a:lumMod val="85000"/>
                  </a:schemeClr>
                </a:solidFill>
              </a:rPr>
              <a:t>Aditi Jain (001038953)</a:t>
            </a:r>
          </a:p>
          <a:p>
            <a:pPr marL="285750" indent="-285750">
              <a:buFont typeface="Arial" panose="020B0604020202020204" pitchFamily="34" charset="0"/>
              <a:buChar char="•"/>
            </a:pPr>
            <a:r>
              <a:rPr lang="en-US">
                <a:solidFill>
                  <a:schemeClr val="bg1">
                    <a:lumMod val="85000"/>
                  </a:schemeClr>
                </a:solidFill>
              </a:rPr>
              <a:t>Priyanka Ahuja (001573684)</a:t>
            </a:r>
          </a:p>
          <a:p>
            <a:pPr marL="285750" indent="-285750">
              <a:buFont typeface="Arial" panose="020B0604020202020204" pitchFamily="34" charset="0"/>
              <a:buChar char="•"/>
            </a:pPr>
            <a:r>
              <a:rPr lang="en-US">
                <a:solidFill>
                  <a:schemeClr val="bg1">
                    <a:lumMod val="85000"/>
                  </a:schemeClr>
                </a:solidFill>
              </a:rPr>
              <a:t>Sushmita Maity (001092534)</a:t>
            </a:r>
          </a:p>
          <a:p>
            <a:pPr marL="285750" indent="-285750">
              <a:buFont typeface="Arial" panose="020B0604020202020204" pitchFamily="34" charset="0"/>
              <a:buChar char="•"/>
            </a:pPr>
            <a:r>
              <a:rPr lang="en-US">
                <a:solidFill>
                  <a:schemeClr val="bg1">
                    <a:lumMod val="85000"/>
                  </a:schemeClr>
                </a:solidFill>
              </a:rPr>
              <a:t>Anjali Sajeevan (001563277)</a:t>
            </a:r>
          </a:p>
          <a:p>
            <a:endParaRPr lang="en-US"/>
          </a:p>
        </p:txBody>
      </p:sp>
    </p:spTree>
    <p:extLst>
      <p:ext uri="{BB962C8B-B14F-4D97-AF65-F5344CB8AC3E}">
        <p14:creationId xmlns:p14="http://schemas.microsoft.com/office/powerpoint/2010/main" val="1134826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LEGO, indoor, toy, decorated&#10;&#10;Description automatically generated">
            <a:extLst>
              <a:ext uri="{FF2B5EF4-FFF2-40B4-BE49-F238E27FC236}">
                <a16:creationId xmlns:a16="http://schemas.microsoft.com/office/drawing/2014/main" id="{FE98BBBB-BCCC-544B-A476-808AAE9BF7CF}"/>
              </a:ext>
            </a:extLst>
          </p:cNvPr>
          <p:cNvPicPr>
            <a:picLocks noChangeAspect="1"/>
          </p:cNvPicPr>
          <p:nvPr/>
        </p:nvPicPr>
        <p:blipFill rotWithShape="1">
          <a:blip r:embed="rId2">
            <a:extLst>
              <a:ext uri="{28A0092B-C50C-407E-A947-70E740481C1C}">
                <a14:useLocalDpi xmlns:a14="http://schemas.microsoft.com/office/drawing/2010/main" val="0"/>
              </a:ext>
            </a:extLst>
          </a:blip>
          <a:srcRect t="5436"/>
          <a:stretch/>
        </p:blipFill>
        <p:spPr>
          <a:xfrm>
            <a:off x="1" y="10"/>
            <a:ext cx="9579428" cy="6857990"/>
          </a:xfrm>
          <a:prstGeom prst="rect">
            <a:avLst/>
          </a:prstGeom>
        </p:spPr>
      </p:pic>
      <p:sp>
        <p:nvSpPr>
          <p:cNvPr id="20" name="Rectangle 1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531610" y="365125"/>
            <a:ext cx="3822189" cy="1899912"/>
          </a:xfrm>
        </p:spPr>
        <p:txBody>
          <a:bodyPr>
            <a:normAutofit/>
          </a:bodyPr>
          <a:lstStyle/>
          <a:p>
            <a:r>
              <a:rPr lang="en-US" sz="4800" b="1">
                <a:latin typeface="Times New Roman" panose="02020603050405020304" pitchFamily="18" charset="0"/>
                <a:cs typeface="Times New Roman" panose="02020603050405020304" pitchFamily="18" charset="0"/>
              </a:rPr>
              <a:t>Contents</a:t>
            </a:r>
          </a:p>
        </p:txBody>
      </p:sp>
      <p:sp>
        <p:nvSpPr>
          <p:cNvPr id="3" name="Content Placeholder 2"/>
          <p:cNvSpPr>
            <a:spLocks noGrp="1"/>
          </p:cNvSpPr>
          <p:nvPr>
            <p:ph type="body" idx="1"/>
          </p:nvPr>
        </p:nvSpPr>
        <p:spPr>
          <a:xfrm>
            <a:off x="7531610" y="2434201"/>
            <a:ext cx="3822189" cy="3742762"/>
          </a:xfrm>
        </p:spPr>
        <p:txBody>
          <a:bodyPr>
            <a:normAutofit/>
          </a:bodyPr>
          <a:lstStyle/>
          <a:p>
            <a:r>
              <a:rPr lang="en-US" sz="3200">
                <a:latin typeface="Times New Roman" panose="02020603050405020304" pitchFamily="18" charset="0"/>
                <a:cs typeface="Times New Roman" panose="02020603050405020304" pitchFamily="18" charset="0"/>
              </a:rPr>
              <a:t>Overview</a:t>
            </a:r>
          </a:p>
          <a:p>
            <a:r>
              <a:rPr lang="en-US" sz="3200">
                <a:latin typeface="Times New Roman" panose="02020603050405020304" pitchFamily="18" charset="0"/>
                <a:cs typeface="Times New Roman" panose="02020603050405020304" pitchFamily="18" charset="0"/>
              </a:rPr>
              <a:t>Contribution</a:t>
            </a:r>
          </a:p>
          <a:p>
            <a:r>
              <a:rPr lang="en-US" sz="3200">
                <a:latin typeface="Times New Roman" panose="02020603050405020304" pitchFamily="18" charset="0"/>
                <a:cs typeface="Times New Roman" panose="02020603050405020304" pitchFamily="18" charset="0"/>
              </a:rPr>
              <a:t>Screenshots</a:t>
            </a:r>
          </a:p>
        </p:txBody>
      </p:sp>
    </p:spTree>
    <p:extLst>
      <p:ext uri="{BB962C8B-B14F-4D97-AF65-F5344CB8AC3E}">
        <p14:creationId xmlns:p14="http://schemas.microsoft.com/office/powerpoint/2010/main" val="33423648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1137036" y="548640"/>
            <a:ext cx="9543405" cy="1188720"/>
          </a:xfrm>
        </p:spPr>
        <p:txBody>
          <a:bodyPr>
            <a:normAutofit/>
          </a:bodyPr>
          <a:lstStyle/>
          <a:p>
            <a:r>
              <a:rPr lang="en-US" b="1">
                <a:solidFill>
                  <a:schemeClr val="tx1">
                    <a:lumMod val="85000"/>
                    <a:lumOff val="15000"/>
                  </a:schemeClr>
                </a:solidFill>
                <a:latin typeface="Times New Roman" panose="02020603050405020304" pitchFamily="18" charset="0"/>
                <a:cs typeface="Times New Roman" panose="02020603050405020304" pitchFamily="18" charset="0"/>
              </a:rPr>
              <a:t>Overview</a:t>
            </a:r>
          </a:p>
        </p:txBody>
      </p:sp>
      <p:sp>
        <p:nvSpPr>
          <p:cNvPr id="3" name="Content Placeholder 2"/>
          <p:cNvSpPr>
            <a:spLocks noGrp="1"/>
          </p:cNvSpPr>
          <p:nvPr>
            <p:ph idx="1"/>
          </p:nvPr>
        </p:nvSpPr>
        <p:spPr>
          <a:xfrm>
            <a:off x="1957987" y="2027105"/>
            <a:ext cx="8276026" cy="3724692"/>
          </a:xfrm>
        </p:spPr>
        <p:txBody>
          <a:bodyPr anchor="ctr">
            <a:normAutofit/>
          </a:bodyPr>
          <a:lstStyle/>
          <a:p>
            <a:r>
              <a:rPr lang="en-US">
                <a:latin typeface="Times New Roman" panose="02020603050405020304" pitchFamily="18" charset="0"/>
                <a:cs typeface="Times New Roman" panose="02020603050405020304" pitchFamily="18" charset="0"/>
              </a:rPr>
              <a:t>A react based Real Estate - Home search web application, that allows users to perform CRUD operations on the listing, view listing along with the location in google maps, detailed view, search and book tour. The users will also be able to view the Hot homes in the market and contact us. The admin keeps track of the uses and monitors the messages and contact us.</a:t>
            </a:r>
            <a:endParaRPr sz="200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13" name="Freeform: Shape 12">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3202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690608" y="364658"/>
            <a:ext cx="9543405" cy="1188720"/>
          </a:xfrm>
        </p:spPr>
        <p:txBody>
          <a:bodyPr>
            <a:normAutofit/>
          </a:bodyPr>
          <a:lstStyle/>
          <a:p>
            <a:r>
              <a:rPr lang="en-US" b="1">
                <a:solidFill>
                  <a:schemeClr val="tx1">
                    <a:lumMod val="85000"/>
                    <a:lumOff val="15000"/>
                  </a:schemeClr>
                </a:solidFill>
                <a:latin typeface="Times New Roman" panose="02020603050405020304" pitchFamily="18" charset="0"/>
                <a:cs typeface="Times New Roman" panose="02020603050405020304" pitchFamily="18" charset="0"/>
              </a:rPr>
              <a:t>Contributions</a:t>
            </a:r>
          </a:p>
        </p:txBody>
      </p:sp>
      <p:sp>
        <p:nvSpPr>
          <p:cNvPr id="3" name="Content Placeholder 2"/>
          <p:cNvSpPr>
            <a:spLocks noGrp="1"/>
          </p:cNvSpPr>
          <p:nvPr>
            <p:ph idx="1"/>
          </p:nvPr>
        </p:nvSpPr>
        <p:spPr>
          <a:xfrm>
            <a:off x="690608" y="1555768"/>
            <a:ext cx="11322429" cy="4753591"/>
          </a:xfrm>
        </p:spPr>
        <p:txBody>
          <a:bodyPr anchor="ctr">
            <a:noAutofit/>
          </a:bodyPr>
          <a:lstStyle/>
          <a:p>
            <a:pPr>
              <a:buFont typeface="Wingdings" pitchFamily="2" charset="2"/>
              <a:buChar char="Ø"/>
            </a:pPr>
            <a:r>
              <a:rPr lang="en-US" sz="1800">
                <a:solidFill>
                  <a:schemeClr val="tx1">
                    <a:lumMod val="85000"/>
                    <a:lumOff val="15000"/>
                  </a:schemeClr>
                </a:solidFill>
                <a:latin typeface="Times New Roman"/>
                <a:cs typeface="Times New Roman"/>
              </a:rPr>
              <a:t>Anjali Sajeevan (Buyer)                 - View Listings with favorites feature</a:t>
            </a:r>
            <a:br>
              <a:rPr lang="en-US" sz="1800">
                <a:latin typeface="Times New Roman" panose="02020603050405020304" pitchFamily="18" charset="0"/>
                <a:cs typeface="Times New Roman" panose="02020603050405020304" pitchFamily="18" charset="0"/>
              </a:rPr>
            </a:br>
            <a:r>
              <a:rPr lang="en-US" sz="1800">
                <a:solidFill>
                  <a:schemeClr val="tx1">
                    <a:lumMod val="85000"/>
                    <a:lumOff val="15000"/>
                  </a:schemeClr>
                </a:solidFill>
                <a:latin typeface="Times New Roman"/>
                <a:cs typeface="Times New Roman"/>
              </a:rPr>
              <a:t>                                                        - Google Maps with advance search</a:t>
            </a:r>
            <a:br>
              <a:rPr lang="en-US" sz="1800">
                <a:latin typeface="Times New Roman" panose="02020603050405020304" pitchFamily="18" charset="0"/>
                <a:cs typeface="Times New Roman" panose="02020603050405020304" pitchFamily="18" charset="0"/>
              </a:rPr>
            </a:br>
            <a:r>
              <a:rPr lang="en-US" sz="1800">
                <a:solidFill>
                  <a:schemeClr val="tx1">
                    <a:lumMod val="85000"/>
                    <a:lumOff val="15000"/>
                  </a:schemeClr>
                </a:solidFill>
                <a:latin typeface="Times New Roman"/>
                <a:cs typeface="Times New Roman"/>
              </a:rPr>
              <a:t>                                                        - Contact (UI and Backend) with email</a:t>
            </a:r>
            <a:br>
              <a:rPr lang="en-US" sz="1800">
                <a:latin typeface="Times New Roman"/>
                <a:cs typeface="Times New Roman"/>
              </a:rPr>
            </a:br>
            <a:r>
              <a:rPr lang="en-US" sz="1800">
                <a:solidFill>
                  <a:schemeClr val="tx1">
                    <a:lumMod val="85000"/>
                    <a:lumOff val="15000"/>
                  </a:schemeClr>
                </a:solidFill>
                <a:latin typeface="Times New Roman"/>
                <a:cs typeface="Times New Roman"/>
              </a:rPr>
              <a:t>                                                        - Book tour (UI and Backend)</a:t>
            </a:r>
          </a:p>
          <a:p>
            <a:pPr>
              <a:buFont typeface="Wingdings" pitchFamily="2" charset="2"/>
              <a:buChar char="Ø"/>
            </a:pPr>
            <a:r>
              <a:rPr lang="en-US" sz="1800">
                <a:solidFill>
                  <a:schemeClr val="tx1">
                    <a:lumMod val="85000"/>
                    <a:lumOff val="15000"/>
                  </a:schemeClr>
                </a:solidFill>
                <a:latin typeface="Times New Roman"/>
                <a:cs typeface="Times New Roman"/>
              </a:rPr>
              <a:t>Aditi Jain (Seller)                            - CRUD (UI and Backend)</a:t>
            </a:r>
            <a:br>
              <a:rPr lang="en-US" sz="1800">
                <a:latin typeface="Times New Roman" panose="02020603050405020304" pitchFamily="18" charset="0"/>
                <a:cs typeface="Times New Roman" panose="02020603050405020304" pitchFamily="18" charset="0"/>
              </a:rPr>
            </a:br>
            <a:r>
              <a:rPr lang="en-US" sz="1800">
                <a:solidFill>
                  <a:schemeClr val="tx1">
                    <a:lumMod val="85000"/>
                    <a:lumOff val="15000"/>
                  </a:schemeClr>
                </a:solidFill>
                <a:latin typeface="Times New Roman"/>
                <a:cs typeface="Times New Roman"/>
              </a:rPr>
              <a:t>                                                        - Chat Component (UI and Backend)</a:t>
            </a:r>
            <a:br>
              <a:rPr lang="en-US" sz="1800">
                <a:latin typeface="Times New Roman" panose="02020603050405020304" pitchFamily="18" charset="0"/>
                <a:cs typeface="Times New Roman" panose="02020603050405020304" pitchFamily="18" charset="0"/>
              </a:rPr>
            </a:br>
            <a:r>
              <a:rPr lang="en-US" sz="1800">
                <a:solidFill>
                  <a:schemeClr val="tx1">
                    <a:lumMod val="85000"/>
                    <a:lumOff val="15000"/>
                  </a:schemeClr>
                </a:solidFill>
                <a:latin typeface="Times New Roman"/>
                <a:cs typeface="Times New Roman"/>
              </a:rPr>
              <a:t>                                                        - File upload to server</a:t>
            </a:r>
            <a:br>
              <a:rPr lang="en-US" sz="1800">
                <a:latin typeface="Times New Roman" panose="02020603050405020304" pitchFamily="18" charset="0"/>
                <a:cs typeface="Times New Roman" panose="02020603050405020304" pitchFamily="18" charset="0"/>
              </a:rPr>
            </a:br>
            <a:r>
              <a:rPr lang="en-US" sz="1800">
                <a:solidFill>
                  <a:schemeClr val="tx1">
                    <a:lumMod val="85000"/>
                    <a:lumOff val="15000"/>
                  </a:schemeClr>
                </a:solidFill>
                <a:latin typeface="Times New Roman"/>
                <a:cs typeface="Times New Roman"/>
              </a:rPr>
              <a:t>                                                        - Image slider and Autocomplete</a:t>
            </a:r>
          </a:p>
          <a:p>
            <a:pPr>
              <a:buFont typeface="Wingdings" pitchFamily="2" charset="2"/>
              <a:buChar char="Ø"/>
            </a:pPr>
            <a:r>
              <a:rPr lang="en-US" sz="1800">
                <a:solidFill>
                  <a:schemeClr val="tx1">
                    <a:lumMod val="85000"/>
                    <a:lumOff val="15000"/>
                  </a:schemeClr>
                </a:solidFill>
                <a:latin typeface="Times New Roman"/>
                <a:cs typeface="Times New Roman"/>
              </a:rPr>
              <a:t>Priyanka Ahuja (Home Screen)      - Wireframing &amp; Logo</a:t>
            </a:r>
            <a:br>
              <a:rPr lang="en-US" sz="1800">
                <a:latin typeface="Times New Roman" panose="02020603050405020304" pitchFamily="18" charset="0"/>
                <a:cs typeface="Times New Roman" panose="02020603050405020304" pitchFamily="18" charset="0"/>
              </a:rPr>
            </a:br>
            <a:r>
              <a:rPr lang="en-US" sz="1800">
                <a:solidFill>
                  <a:schemeClr val="tx1">
                    <a:lumMod val="85000"/>
                    <a:lumOff val="15000"/>
                  </a:schemeClr>
                </a:solidFill>
                <a:latin typeface="Times New Roman"/>
                <a:cs typeface="Times New Roman"/>
              </a:rPr>
              <a:t>                                                        - Home Screen, Login &amp; Signup (UI)</a:t>
            </a:r>
            <a:br>
              <a:rPr lang="en-US" sz="1800">
                <a:latin typeface="Times New Roman" panose="02020603050405020304" pitchFamily="18" charset="0"/>
                <a:cs typeface="Times New Roman" panose="02020603050405020304" pitchFamily="18" charset="0"/>
              </a:rPr>
            </a:br>
            <a:r>
              <a:rPr lang="en-US" sz="1800">
                <a:solidFill>
                  <a:schemeClr val="tx1">
                    <a:lumMod val="85000"/>
                    <a:lumOff val="15000"/>
                  </a:schemeClr>
                </a:solidFill>
                <a:latin typeface="Times New Roman"/>
                <a:cs typeface="Times New Roman"/>
              </a:rPr>
              <a:t>                                                        - Hot Homes (UI)</a:t>
            </a:r>
            <a:br>
              <a:rPr lang="en-US" sz="1800">
                <a:latin typeface="Times New Roman" panose="02020603050405020304" pitchFamily="18" charset="0"/>
                <a:cs typeface="Times New Roman" panose="02020603050405020304" pitchFamily="18" charset="0"/>
              </a:rPr>
            </a:br>
            <a:r>
              <a:rPr lang="en-US" sz="1800">
                <a:solidFill>
                  <a:schemeClr val="tx1">
                    <a:lumMod val="85000"/>
                    <a:lumOff val="15000"/>
                  </a:schemeClr>
                </a:solidFill>
                <a:latin typeface="Times New Roman"/>
                <a:cs typeface="Times New Roman"/>
              </a:rPr>
              <a:t>                                                        - Hot Homes Chart (UI&amp; Backend)                                                                        </a:t>
            </a:r>
            <a:endParaRPr lang="en-US" sz="1800">
              <a:solidFill>
                <a:schemeClr val="tx1">
                  <a:lumMod val="85000"/>
                  <a:lumOff val="15000"/>
                </a:schemeClr>
              </a:solidFill>
              <a:latin typeface="Times New Roman" panose="02020603050405020304" pitchFamily="18" charset="0"/>
              <a:cs typeface="Times New Roman" panose="02020603050405020304" pitchFamily="18" charset="0"/>
            </a:endParaRPr>
          </a:p>
          <a:p>
            <a:pPr>
              <a:buFont typeface="Wingdings" pitchFamily="2" charset="2"/>
              <a:buChar char="Ø"/>
            </a:pPr>
            <a:r>
              <a:rPr lang="en-US" sz="1800">
                <a:solidFill>
                  <a:schemeClr val="tx1">
                    <a:lumMod val="85000"/>
                    <a:lumOff val="15000"/>
                  </a:schemeClr>
                </a:solidFill>
                <a:latin typeface="Times New Roman"/>
                <a:cs typeface="Times New Roman"/>
              </a:rPr>
              <a:t>Sushmita Maity (Admin)                - Admin Page (UI and Backend) and state management with Redux</a:t>
            </a:r>
            <a:br>
              <a:rPr lang="en-US" sz="1800">
                <a:latin typeface="Times New Roman" panose="02020603050405020304" pitchFamily="18" charset="0"/>
                <a:cs typeface="Times New Roman" panose="02020603050405020304" pitchFamily="18" charset="0"/>
              </a:rPr>
            </a:br>
            <a:r>
              <a:rPr lang="en-US" sz="1800">
                <a:solidFill>
                  <a:schemeClr val="tx1">
                    <a:lumMod val="85000"/>
                    <a:lumOff val="15000"/>
                  </a:schemeClr>
                </a:solidFill>
                <a:latin typeface="Times New Roman"/>
                <a:cs typeface="Times New Roman"/>
              </a:rPr>
              <a:t>                                                        - Login and Signup (Backend and Redux)</a:t>
            </a:r>
            <a:br>
              <a:rPr lang="en-US" sz="1800">
                <a:latin typeface="Times New Roman" panose="02020603050405020304" pitchFamily="18" charset="0"/>
                <a:cs typeface="Times New Roman" panose="02020603050405020304" pitchFamily="18" charset="0"/>
              </a:rPr>
            </a:br>
            <a:r>
              <a:rPr lang="en-US" sz="1800">
                <a:solidFill>
                  <a:schemeClr val="tx1">
                    <a:lumMod val="85000"/>
                    <a:lumOff val="15000"/>
                  </a:schemeClr>
                </a:solidFill>
                <a:latin typeface="Times New Roman"/>
                <a:cs typeface="Times New Roman"/>
              </a:rPr>
              <a:t>                                                        - Footer and lazy loading</a:t>
            </a:r>
            <a:br>
              <a:rPr lang="en-US" sz="1800">
                <a:latin typeface="Times New Roman" panose="02020603050405020304" pitchFamily="18" charset="0"/>
                <a:cs typeface="Times New Roman" panose="02020603050405020304" pitchFamily="18" charset="0"/>
              </a:rPr>
            </a:br>
            <a:r>
              <a:rPr lang="en-US" sz="1800">
                <a:solidFill>
                  <a:schemeClr val="tx1">
                    <a:lumMod val="85000"/>
                    <a:lumOff val="15000"/>
                  </a:schemeClr>
                </a:solidFill>
                <a:latin typeface="Times New Roman"/>
                <a:cs typeface="Times New Roman"/>
              </a:rPr>
              <a:t>                                                        - Validations and toast messages</a:t>
            </a:r>
            <a:endParaRPr sz="1800">
              <a:solidFill>
                <a:schemeClr val="tx1">
                  <a:lumMod val="85000"/>
                  <a:lumOff val="15000"/>
                </a:schemeClr>
              </a:solidFill>
              <a:latin typeface="Times New Roman"/>
              <a:cs typeface="Times New Roman"/>
            </a:endParaRPr>
          </a:p>
        </p:txBody>
      </p:sp>
      <p:sp>
        <p:nvSpPr>
          <p:cNvPr id="13" name="Freeform: Shape 12">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2544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754344" y="269916"/>
            <a:ext cx="9543405" cy="1188720"/>
          </a:xfrm>
        </p:spPr>
        <p:txBody>
          <a:bodyPr>
            <a:normAutofit/>
          </a:bodyPr>
          <a:lstStyle/>
          <a:p>
            <a:r>
              <a:rPr lang="en-US" b="1">
                <a:solidFill>
                  <a:schemeClr val="tx1">
                    <a:lumMod val="85000"/>
                    <a:lumOff val="15000"/>
                  </a:schemeClr>
                </a:solidFill>
                <a:latin typeface="Times New Roman" panose="02020603050405020304" pitchFamily="18" charset="0"/>
                <a:cs typeface="Times New Roman" panose="02020603050405020304" pitchFamily="18" charset="0"/>
              </a:rPr>
              <a:t>Screenshots</a:t>
            </a:r>
          </a:p>
        </p:txBody>
      </p:sp>
      <p:pic>
        <p:nvPicPr>
          <p:cNvPr id="5" name="Content Placeholder 4" descr="A picture containing text, indoor, window&#10;&#10;Description automatically generated">
            <a:extLst>
              <a:ext uri="{FF2B5EF4-FFF2-40B4-BE49-F238E27FC236}">
                <a16:creationId xmlns:a16="http://schemas.microsoft.com/office/drawing/2014/main" id="{A1B29CAF-649E-3949-A8DE-A3FE6DD9F1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2346" y="560561"/>
            <a:ext cx="5916907" cy="3083378"/>
          </a:xfrm>
        </p:spPr>
      </p:pic>
      <p:sp>
        <p:nvSpPr>
          <p:cNvPr id="13" name="Freeform: Shape 12">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Graphical user interface, website&#10;&#10;Description automatically generated">
            <a:extLst>
              <a:ext uri="{FF2B5EF4-FFF2-40B4-BE49-F238E27FC236}">
                <a16:creationId xmlns:a16="http://schemas.microsoft.com/office/drawing/2014/main" id="{A43A3CC4-4A44-134E-95D1-32A3A4428D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464" y="4005121"/>
            <a:ext cx="5846536" cy="2719697"/>
          </a:xfrm>
          <a:prstGeom prst="rect">
            <a:avLst/>
          </a:prstGeom>
        </p:spPr>
      </p:pic>
      <p:pic>
        <p:nvPicPr>
          <p:cNvPr id="16" name="Picture 15" descr="Graphical user interface, application&#10;&#10;Description automatically generated">
            <a:extLst>
              <a:ext uri="{FF2B5EF4-FFF2-40B4-BE49-F238E27FC236}">
                <a16:creationId xmlns:a16="http://schemas.microsoft.com/office/drawing/2014/main" id="{440A7344-27BC-EA4D-B7B0-5620780D2E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09936" y="1493030"/>
            <a:ext cx="3879664" cy="2162307"/>
          </a:xfrm>
          <a:prstGeom prst="rect">
            <a:avLst/>
          </a:prstGeom>
        </p:spPr>
      </p:pic>
      <p:pic>
        <p:nvPicPr>
          <p:cNvPr id="18" name="Picture 17" descr="Graphical user interface, application&#10;&#10;Description automatically generated">
            <a:extLst>
              <a:ext uri="{FF2B5EF4-FFF2-40B4-BE49-F238E27FC236}">
                <a16:creationId xmlns:a16="http://schemas.microsoft.com/office/drawing/2014/main" id="{C1BB7593-E693-0744-9B0A-3A68C07A75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81057" y="3785593"/>
            <a:ext cx="5725886" cy="2954112"/>
          </a:xfrm>
          <a:prstGeom prst="rect">
            <a:avLst/>
          </a:prstGeom>
        </p:spPr>
      </p:pic>
    </p:spTree>
    <p:extLst>
      <p:ext uri="{BB962C8B-B14F-4D97-AF65-F5344CB8AC3E}">
        <p14:creationId xmlns:p14="http://schemas.microsoft.com/office/powerpoint/2010/main" val="2169728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5</Slides>
  <Notes>0</Notes>
  <HiddenSlides>0</HiddenSlide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PowerPoint Presentation</vt:lpstr>
      <vt:lpstr>Contents</vt:lpstr>
      <vt:lpstr>Overview</vt:lpstr>
      <vt:lpstr>Contributions</vt:lpstr>
      <vt:lpstr>Screenshots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priyanka ahuja</dc:creator>
  <cp:revision>1</cp:revision>
  <dcterms:created xsi:type="dcterms:W3CDTF">2021-12-08T06:23:54Z</dcterms:created>
  <dcterms:modified xsi:type="dcterms:W3CDTF">2021-12-08T16:43:45Z</dcterms:modified>
</cp:coreProperties>
</file>

<file path=docProps/thumbnail.jpeg>
</file>